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8972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JA</a:t>
            </a:r>
            <a:r>
              <a:rPr lang="en-US" sz="1100" dirty="0">
                <a:solidFill>
                  <a:schemeClr val="tx1"/>
                </a:solidFill>
              </a:rPr>
              <a:t>NANI 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t>
            </a:r>
            <a:r>
              <a:rPr lang="en-US" sz="1100">
                <a:solidFill>
                  <a:schemeClr val="tx1"/>
                </a:solidFill>
              </a:rPr>
              <a:t>622021104044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5" name="Picture 4">
            <a:extLst>
              <a:ext uri="{FF2B5EF4-FFF2-40B4-BE49-F238E27FC236}">
                <a16:creationId xmlns:a16="http://schemas.microsoft.com/office/drawing/2014/main" id="{BBC17DB4-DD8D-D8A4-102C-265DC457E5A9}"/>
              </a:ext>
            </a:extLst>
          </p:cNvPr>
          <p:cNvPicPr>
            <a:picLocks noChangeAspect="1"/>
          </p:cNvPicPr>
          <p:nvPr/>
        </p:nvPicPr>
        <p:blipFill>
          <a:blip r:embed="rId2"/>
          <a:stretch>
            <a:fillRect/>
          </a:stretch>
        </p:blipFill>
        <p:spPr>
          <a:xfrm>
            <a:off x="965606" y="1220557"/>
            <a:ext cx="7337146" cy="361274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5" name="Picture 4">
            <a:extLst>
              <a:ext uri="{FF2B5EF4-FFF2-40B4-BE49-F238E27FC236}">
                <a16:creationId xmlns:a16="http://schemas.microsoft.com/office/drawing/2014/main" id="{1BA473D0-772D-8029-E04B-F5BEF2802D63}"/>
              </a:ext>
            </a:extLst>
          </p:cNvPr>
          <p:cNvPicPr>
            <a:picLocks noChangeAspect="1"/>
          </p:cNvPicPr>
          <p:nvPr/>
        </p:nvPicPr>
        <p:blipFill>
          <a:blip r:embed="rId2"/>
          <a:stretch>
            <a:fillRect/>
          </a:stretch>
        </p:blipFill>
        <p:spPr>
          <a:xfrm>
            <a:off x="830050" y="1106147"/>
            <a:ext cx="7483450" cy="372951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5" name="Picture 4">
            <a:extLst>
              <a:ext uri="{FF2B5EF4-FFF2-40B4-BE49-F238E27FC236}">
                <a16:creationId xmlns:a16="http://schemas.microsoft.com/office/drawing/2014/main" id="{CF389CE5-5EF7-CA91-C9A7-9709A5A2BE0C}"/>
              </a:ext>
            </a:extLst>
          </p:cNvPr>
          <p:cNvPicPr>
            <a:picLocks noChangeAspect="1"/>
          </p:cNvPicPr>
          <p:nvPr/>
        </p:nvPicPr>
        <p:blipFill>
          <a:blip r:embed="rId2"/>
          <a:stretch>
            <a:fillRect/>
          </a:stretch>
        </p:blipFill>
        <p:spPr>
          <a:xfrm>
            <a:off x="1038856" y="1109802"/>
            <a:ext cx="7476134" cy="372583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4" name="Picture 3">
            <a:extLst>
              <a:ext uri="{FF2B5EF4-FFF2-40B4-BE49-F238E27FC236}">
                <a16:creationId xmlns:a16="http://schemas.microsoft.com/office/drawing/2014/main" id="{4304493E-03D3-E5F0-24FD-E2AF67121EFE}"/>
              </a:ext>
            </a:extLst>
          </p:cNvPr>
          <p:cNvPicPr>
            <a:picLocks noChangeAspect="1"/>
          </p:cNvPicPr>
          <p:nvPr/>
        </p:nvPicPr>
        <p:blipFill>
          <a:blip r:embed="rId2"/>
          <a:stretch>
            <a:fillRect/>
          </a:stretch>
        </p:blipFill>
        <p:spPr>
          <a:xfrm>
            <a:off x="1046073" y="1139205"/>
            <a:ext cx="7373722" cy="365473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5" name="Picture 4">
            <a:extLst>
              <a:ext uri="{FF2B5EF4-FFF2-40B4-BE49-F238E27FC236}">
                <a16:creationId xmlns:a16="http://schemas.microsoft.com/office/drawing/2014/main" id="{3A83FB1F-04E0-6456-9AC6-66BC4CAB2BD4}"/>
              </a:ext>
            </a:extLst>
          </p:cNvPr>
          <p:cNvPicPr>
            <a:picLocks noChangeAspect="1"/>
          </p:cNvPicPr>
          <p:nvPr/>
        </p:nvPicPr>
        <p:blipFill>
          <a:blip r:embed="rId2"/>
          <a:stretch>
            <a:fillRect/>
          </a:stretch>
        </p:blipFill>
        <p:spPr>
          <a:xfrm>
            <a:off x="813301" y="1053389"/>
            <a:ext cx="7516948" cy="367020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4" name="Picture 3">
            <a:extLst>
              <a:ext uri="{FF2B5EF4-FFF2-40B4-BE49-F238E27FC236}">
                <a16:creationId xmlns:a16="http://schemas.microsoft.com/office/drawing/2014/main" id="{90279F8D-3751-3E43-C060-AD7D2340BABE}"/>
              </a:ext>
            </a:extLst>
          </p:cNvPr>
          <p:cNvPicPr>
            <a:picLocks noChangeAspect="1"/>
          </p:cNvPicPr>
          <p:nvPr/>
        </p:nvPicPr>
        <p:blipFill>
          <a:blip r:embed="rId2"/>
          <a:stretch>
            <a:fillRect/>
          </a:stretch>
        </p:blipFill>
        <p:spPr>
          <a:xfrm>
            <a:off x="969039" y="1178306"/>
            <a:ext cx="7205472" cy="3532401"/>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954C4093-BB59-27F1-4F24-5D74BC720551}"/>
              </a:ext>
            </a:extLst>
          </p:cNvPr>
          <p:cNvPicPr>
            <a:picLocks noChangeAspect="1"/>
          </p:cNvPicPr>
          <p:nvPr/>
        </p:nvPicPr>
        <p:blipFill>
          <a:blip r:embed="rId2"/>
          <a:stretch>
            <a:fillRect/>
          </a:stretch>
        </p:blipFill>
        <p:spPr>
          <a:xfrm>
            <a:off x="1558138" y="1294992"/>
            <a:ext cx="6254496" cy="3066196"/>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100</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JAGATHISHWARAN P</cp:lastModifiedBy>
  <cp:revision>31</cp:revision>
  <dcterms:modified xsi:type="dcterms:W3CDTF">2024-04-09T09:28:04Z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